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9"/>
  </p:notesMasterIdLst>
  <p:sldIdLst>
    <p:sldId id="393" r:id="rId2"/>
    <p:sldId id="321" r:id="rId3"/>
    <p:sldId id="324" r:id="rId4"/>
    <p:sldId id="325" r:id="rId5"/>
    <p:sldId id="405" r:id="rId6"/>
    <p:sldId id="397" r:id="rId7"/>
    <p:sldId id="404" r:id="rId8"/>
    <p:sldId id="326" r:id="rId9"/>
    <p:sldId id="390" r:id="rId10"/>
    <p:sldId id="398" r:id="rId11"/>
    <p:sldId id="364" r:id="rId12"/>
    <p:sldId id="394" r:id="rId13"/>
    <p:sldId id="328" r:id="rId14"/>
    <p:sldId id="403" r:id="rId15"/>
    <p:sldId id="384" r:id="rId16"/>
    <p:sldId id="375" r:id="rId17"/>
    <p:sldId id="392" r:id="rId18"/>
    <p:sldId id="376" r:id="rId19"/>
    <p:sldId id="333" r:id="rId20"/>
    <p:sldId id="334" r:id="rId21"/>
    <p:sldId id="402" r:id="rId22"/>
    <p:sldId id="337" r:id="rId23"/>
    <p:sldId id="339" r:id="rId24"/>
    <p:sldId id="366" r:id="rId25"/>
    <p:sldId id="286" r:id="rId26"/>
    <p:sldId id="345" r:id="rId27"/>
    <p:sldId id="396" r:id="rId28"/>
    <p:sldId id="347" r:id="rId29"/>
    <p:sldId id="351" r:id="rId30"/>
    <p:sldId id="352" r:id="rId31"/>
    <p:sldId id="400" r:id="rId32"/>
    <p:sldId id="348" r:id="rId33"/>
    <p:sldId id="349" r:id="rId34"/>
    <p:sldId id="350" r:id="rId35"/>
    <p:sldId id="382" r:id="rId36"/>
    <p:sldId id="401" r:id="rId37"/>
    <p:sldId id="395" r:id="rId38"/>
    <p:sldId id="406" r:id="rId39"/>
    <p:sldId id="408" r:id="rId40"/>
    <p:sldId id="399" r:id="rId41"/>
    <p:sldId id="411" r:id="rId42"/>
    <p:sldId id="409" r:id="rId43"/>
    <p:sldId id="410" r:id="rId44"/>
    <p:sldId id="379" r:id="rId45"/>
    <p:sldId id="380" r:id="rId46"/>
    <p:sldId id="381" r:id="rId47"/>
    <p:sldId id="38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29" autoAdjust="0"/>
  </p:normalViewPr>
  <p:slideViewPr>
    <p:cSldViewPr>
      <p:cViewPr>
        <p:scale>
          <a:sx n="76" d="100"/>
          <a:sy n="76" d="100"/>
        </p:scale>
        <p:origin x="-12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28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33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23.10.2018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2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9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19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xmlns="" val="328461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p:oleObj spid="_x0000_s3125" name="Bit Eşlem Resmi" r:id="rId5" imgW="1924319" imgH="2276793" progId="PBrush">
              <p:embed/>
            </p:oleObj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xmlns="" val="358589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86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23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6097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373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77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40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9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5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7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9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xmlns="" val="248908551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9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93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61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1781</Words>
  <Application>Microsoft Office PowerPoint</Application>
  <PresentationFormat>Ekran Gösterisi (4:3)</PresentationFormat>
  <Paragraphs>486</Paragraphs>
  <Slides>47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9" baseType="lpstr">
      <vt:lpstr>Cumba</vt:lpstr>
      <vt:lpstr>Bit Eşlem Resmi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Slayt 5</vt:lpstr>
      <vt:lpstr>DERS ÇALIŞMA İSTEĞİNİN ARTIRILMASI</vt:lpstr>
      <vt:lpstr>Slayt 7</vt:lpstr>
      <vt:lpstr>AMAÇ –HEDEF BELİRLEME</vt:lpstr>
      <vt:lpstr>AMAÇ –HEDEF BELİRLEME</vt:lpstr>
      <vt:lpstr>AMAÇ  BELİRLEMEK NEDEN  ÖNEMLİDİR?</vt:lpstr>
      <vt:lpstr>Slayt 11</vt:lpstr>
      <vt:lpstr>HEDEFE NASIL ULAŞILIR?</vt:lpstr>
      <vt:lpstr>DERSE HAZIRLIKLI GELME</vt:lpstr>
      <vt:lpstr>Slayt 14</vt:lpstr>
      <vt:lpstr>Slayt 15</vt:lpstr>
      <vt:lpstr>PLANLI PROGRAMLI ÇALIŞMA</vt:lpstr>
      <vt:lpstr>PLANLI PROGRAMLI ÇALIŞMA</vt:lpstr>
      <vt:lpstr>PLANLI PROGRAMLI ÇALIŞMA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Slayt 31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Slayt 40</vt:lpstr>
      <vt:lpstr>Slayt 41</vt:lpstr>
      <vt:lpstr>YAZILILARDA NELERE DİKKAT EDİLMELİ!</vt:lpstr>
      <vt:lpstr>DENEME SINAVLARINDA TEST ÇÖZME KURALLARI</vt:lpstr>
      <vt:lpstr>Slayt 44</vt:lpstr>
      <vt:lpstr>Slayt 45</vt:lpstr>
      <vt:lpstr>Slayt 46</vt:lpstr>
      <vt:lpstr>Slayt 47</vt:lpstr>
    </vt:vector>
  </TitlesOfParts>
  <Company>Rehberlik ve Araştırma Merkezi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rtas</cp:lastModifiedBy>
  <cp:revision>44</cp:revision>
  <cp:lastPrinted>1601-01-01T00:00:00Z</cp:lastPrinted>
  <dcterms:created xsi:type="dcterms:W3CDTF">2012-10-11T05:58:57Z</dcterms:created>
  <dcterms:modified xsi:type="dcterms:W3CDTF">2018-10-23T17:23:38Z</dcterms:modified>
</cp:coreProperties>
</file>